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3"/>
    <p:restoredTop sz="94666"/>
  </p:normalViewPr>
  <p:slideViewPr>
    <p:cSldViewPr snapToGrid="0" snapToObjects="1">
      <p:cViewPr varScale="1">
        <p:scale>
          <a:sx n="84" d="100"/>
          <a:sy n="84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8AEF-AD3B-474C-A824-9871C2448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BFCA3-1D2A-564E-A5DF-FCFE6F49E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A4E4-6395-D643-A31E-85A94F25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8E3F0-A042-5842-A6DD-9E69A9C0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52BEB-D42D-4A4D-816D-E9DAEB7A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42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0041-E591-6242-909B-B40A5DFE4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E6D9E-F691-4044-A449-3A41DB0B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8CF68-F083-B34C-96B3-9B407358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25D8-2117-5045-A66B-5D1F4935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88CAF-B471-FC49-ACB5-3ED91A1C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80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55EFFE-C945-7245-A95C-65CC23475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AE22E-A883-3044-9B03-642D00243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7D662-D59E-1340-ADA9-A4711F84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5DB16-3FF2-4C43-9FA6-32F427C4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4261-99AA-F842-A47E-FFC26305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0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862B-06B3-0B41-AEFA-D5BE99A5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C512A-E638-6847-B0A4-6C0BE7D1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8D8EF-DC5C-014E-8C99-26FD9FCB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1B1E8-BCA1-6B41-AEC1-BA013CB0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47C36-5B83-5945-BE19-0EB1C0EC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81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1AA-2C59-BA4D-84F3-D204670D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C027D-8E8F-4F42-B944-40649B55C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D0F04-C381-FB40-AE67-79CD2C6C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4807D-242F-FA4F-9C4D-43BC9428B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2120F-4AD5-F946-9EB2-5DDE33D1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55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5588-E2F6-F14D-BA0B-128F9127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D5131-E7AA-0740-AD91-58D81EE51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B0EFF-976C-E64D-8185-B97CAC98E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AF580-04A6-4C4C-8E30-352EF12B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C9B35-FE4E-6D40-8333-48A30F77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FC44C-C9D0-8B4A-9D3B-F45EF378D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8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73FD-C8EB-9D48-BA96-906D00D9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B4D0-EF02-4C47-B6D0-1D1A1F907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4263-A97B-0442-9332-6AADB6C03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C549D0-92C3-E244-8E1D-86967EF01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35112-01E4-9A4B-981F-030572FC3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8A8878-CF8D-0C48-A119-04484790B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F5990E-4136-F04B-8144-73756C481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5BB2B-9695-5242-9EE0-9A13A2A5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8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38028-6B49-774B-A9CC-F64D1D21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F9B7B-30E0-C642-B62F-8A63B069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F55C3-B843-2E45-BFC3-8F326F4F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160D7-FE1D-BF4B-B2C0-B96EFF33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51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113E0F-2387-4C4A-A479-F33781A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5EBC4-189D-4B4C-956B-0BC1C7D5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C4117-AC8C-DD4A-8B75-130CC9CAB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83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4BC7-183A-EA4A-A556-DD9253761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327A2-6643-D349-8688-E2919146E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A6C30-3EE5-634A-A953-5944A5928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0F24F-A08B-064E-8FA8-B16270FA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8F0AB-62D0-1A43-956C-CA968256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0C53D-A03A-9A4C-9FDE-FFE35036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0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EA15-9BD8-6446-8A87-0F8C6EB60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1351EE-1490-AB4F-B531-5B548E774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3D96F-B10A-4040-9B80-50EECEBE0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D1DA9-65E0-6E4C-B0E8-5947464A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1E2E1-F01E-8D48-9D15-8AA1ECC3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C9739-6C5C-304D-AC47-46D52B85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25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AB33D-8A23-7D40-8519-299CD15D2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DEA3B-CDE2-8644-B277-B1C376FC4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3093A-528C-2946-81A7-CEEEBC0BA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AE446-5954-9E41-9B72-0FF86AD4507D}" type="datetimeFigureOut">
              <a:rPr lang="en-GB" smtClean="0"/>
              <a:t>26/09/2018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C132D-451D-8C46-9434-3A8C26C62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C3B77-01B4-A142-B619-A845075B5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60F82-991D-1C42-91AA-14846A0F38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2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atmela/shiny-intro-worksho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34C-3AA3-2E45-8D94-97BC69C2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 to shiny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27656-9A4F-334C-99B0-28BA3B91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https://github.com/anatmela</a:t>
            </a:r>
            <a:r>
              <a:rPr lang="en-GB">
                <a:hlinkClick r:id="rId2"/>
              </a:rPr>
              <a:t>/shiny-intro-workshop</a:t>
            </a:r>
            <a:endParaRPr lang="en-GB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68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4D3A98-8E0E-6D43-B9AF-A6B384C3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22" y="660400"/>
            <a:ext cx="6105278" cy="5571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0CCEF-938A-8442-91E2-51263E432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5" t="16727"/>
          <a:stretch/>
        </p:blipFill>
        <p:spPr>
          <a:xfrm>
            <a:off x="167640" y="2282613"/>
            <a:ext cx="4914900" cy="2326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F104E8-0A34-6F4F-B02C-038A0671C90E}"/>
              </a:ext>
            </a:extLst>
          </p:cNvPr>
          <p:cNvSpPr txBox="1"/>
          <p:nvPr/>
        </p:nvSpPr>
        <p:spPr>
          <a:xfrm>
            <a:off x="1957904" y="71894"/>
            <a:ext cx="73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Arial Rounded MT Bold" panose="020F0704030504030204" pitchFamily="34" charset="77"/>
              </a:rPr>
              <a:t>UI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6C04C0-C9FF-A94E-82AE-751D381CC15D}"/>
              </a:ext>
            </a:extLst>
          </p:cNvPr>
          <p:cNvSpPr txBox="1"/>
          <p:nvPr/>
        </p:nvSpPr>
        <p:spPr>
          <a:xfrm>
            <a:off x="8169229" y="71894"/>
            <a:ext cx="1847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Arial Rounded MT Bold" panose="020F0704030504030204" pitchFamily="34" charset="77"/>
              </a:rPr>
              <a:t>Server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180BAE6-8459-EF42-8C62-262C9EE251D0}"/>
              </a:ext>
            </a:extLst>
          </p:cNvPr>
          <p:cNvCxnSpPr/>
          <p:nvPr/>
        </p:nvCxnSpPr>
        <p:spPr>
          <a:xfrm rot="10800000" flipV="1">
            <a:off x="4013860" y="2553195"/>
            <a:ext cx="2458192" cy="391886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03DB30FF-494A-054E-B7DE-173A2F005612}"/>
              </a:ext>
            </a:extLst>
          </p:cNvPr>
          <p:cNvCxnSpPr>
            <a:cxnSpLocks/>
          </p:cNvCxnSpPr>
          <p:nvPr/>
        </p:nvCxnSpPr>
        <p:spPr>
          <a:xfrm rot="10800000">
            <a:off x="4785756" y="3445933"/>
            <a:ext cx="1803070" cy="610096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ACF4CBF1-A10B-0145-BF20-D251F7946933}"/>
              </a:ext>
            </a:extLst>
          </p:cNvPr>
          <p:cNvCxnSpPr>
            <a:cxnSpLocks/>
          </p:cNvCxnSpPr>
          <p:nvPr/>
        </p:nvCxnSpPr>
        <p:spPr>
          <a:xfrm rot="10800000">
            <a:off x="4381996" y="4027593"/>
            <a:ext cx="2104171" cy="1072426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6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408AA-E515-074F-8CE3-2B9A2BD9F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45" t="16727"/>
          <a:stretch/>
        </p:blipFill>
        <p:spPr>
          <a:xfrm>
            <a:off x="213360" y="4358640"/>
            <a:ext cx="4914900" cy="2326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59DC6-84ED-2246-A83A-5928BCC4E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9" t="27233"/>
          <a:stretch/>
        </p:blipFill>
        <p:spPr>
          <a:xfrm>
            <a:off x="213360" y="779780"/>
            <a:ext cx="4958080" cy="3373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A57D9B-280E-8446-B890-DFB62417C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779780"/>
            <a:ext cx="6197600" cy="566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37114C-AA8E-8949-BC52-220620C75778}"/>
              </a:ext>
            </a:extLst>
          </p:cNvPr>
          <p:cNvSpPr txBox="1"/>
          <p:nvPr/>
        </p:nvSpPr>
        <p:spPr>
          <a:xfrm>
            <a:off x="1957904" y="71894"/>
            <a:ext cx="73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Arial Rounded MT Bold" panose="020F0704030504030204" pitchFamily="34" charset="77"/>
              </a:rPr>
              <a:t>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8B7D1B-348C-BC43-A342-FBD2331B7365}"/>
              </a:ext>
            </a:extLst>
          </p:cNvPr>
          <p:cNvSpPr txBox="1"/>
          <p:nvPr/>
        </p:nvSpPr>
        <p:spPr>
          <a:xfrm>
            <a:off x="8169229" y="71894"/>
            <a:ext cx="1847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Arial Rounded MT Bold" panose="020F0704030504030204" pitchFamily="34" charset="77"/>
              </a:rPr>
              <a:t>Server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51D89455-152C-F745-9E03-EC65803324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07626" y="3219994"/>
            <a:ext cx="1878542" cy="1726276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02072BA-4068-0D43-9301-00BC348E0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5133" y="4358639"/>
            <a:ext cx="1389413" cy="1175261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AA105E1-6F6D-8741-B7D5-F590008AD71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29496" y="5100019"/>
            <a:ext cx="2056672" cy="968272"/>
          </a:xfrm>
          <a:prstGeom prst="curvedConnector3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C4E3EA81-E56C-4F4E-A2CC-B2CE57DFDC40}"/>
              </a:ext>
            </a:extLst>
          </p:cNvPr>
          <p:cNvCxnSpPr>
            <a:cxnSpLocks/>
          </p:cNvCxnSpPr>
          <p:nvPr/>
        </p:nvCxnSpPr>
        <p:spPr>
          <a:xfrm>
            <a:off x="3130004" y="940269"/>
            <a:ext cx="3356164" cy="1526071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9DEDFD7F-A1DE-654D-8FC9-07F77B930B36}"/>
              </a:ext>
            </a:extLst>
          </p:cNvPr>
          <p:cNvCxnSpPr>
            <a:cxnSpLocks/>
          </p:cNvCxnSpPr>
          <p:nvPr/>
        </p:nvCxnSpPr>
        <p:spPr>
          <a:xfrm>
            <a:off x="4429495" y="2546584"/>
            <a:ext cx="2131755" cy="1760064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17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Rounded MT Bold</vt:lpstr>
      <vt:lpstr>Calibri</vt:lpstr>
      <vt:lpstr>Calibri Light</vt:lpstr>
      <vt:lpstr>Office Theme</vt:lpstr>
      <vt:lpstr>Intro to shiny apps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Melamed, Anat</dc:creator>
  <cp:lastModifiedBy>Melamed, Anat</cp:lastModifiedBy>
  <cp:revision>4</cp:revision>
  <dcterms:created xsi:type="dcterms:W3CDTF">2018-09-26T11:16:02Z</dcterms:created>
  <dcterms:modified xsi:type="dcterms:W3CDTF">2018-09-26T12:45:14Z</dcterms:modified>
</cp:coreProperties>
</file>